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>
            <a:off x="6820592" y="428628"/>
            <a:ext cx="2323440" cy="6000768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35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409446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23248" y="3886200"/>
            <a:ext cx="5414978" cy="1042998"/>
          </a:xfrm>
        </p:spPr>
        <p:txBody>
          <a:bodyPr/>
          <a:lstStyle>
            <a:lvl1pPr marL="0" indent="0" algn="r">
              <a:buNone/>
              <a:defRPr sz="24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9"/>
            <a:ext cx="1328718" cy="5851525"/>
          </a:xfrm>
        </p:spPr>
        <p:txBody>
          <a:bodyPr vert="eaVert" anchor="b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28672"/>
            <a:ext cx="6900882" cy="519749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>
              <a:buNone/>
              <a:defRPr sz="1800" i="1">
                <a:solidFill>
                  <a:schemeClr val="tx1">
                    <a:tint val="85000"/>
                  </a:schemeClr>
                </a:solidFill>
              </a:defRPr>
            </a:lvl2pPr>
            <a:lvl3pPr marL="914400" indent="0">
              <a:buNone/>
              <a:defRPr sz="1600" i="1">
                <a:solidFill>
                  <a:schemeClr val="tx1">
                    <a:tint val="85000"/>
                  </a:schemeClr>
                </a:solidFill>
              </a:defRPr>
            </a:lvl3pPr>
            <a:lvl4pPr marL="13716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4pPr>
            <a:lvl5pPr marL="18288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500702"/>
            <a:ext cx="4040188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50017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5500702"/>
            <a:ext cx="4041775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8219505" cy="593879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868" y="1590620"/>
            <a:ext cx="8218935" cy="45355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866111"/>
            <a:ext cx="8237260" cy="6877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3422654" cy="781052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8596" y="2566978"/>
            <a:ext cx="3422654" cy="804862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sz="quarter" idx="1"/>
          </p:nvPr>
        </p:nvSpPr>
        <p:spPr>
          <a:xfrm>
            <a:off x="4000496" y="928670"/>
            <a:ext cx="4500594" cy="4500570"/>
          </a:xfrm>
          <a:prstGeom prst="roundRect">
            <a:avLst>
              <a:gd name="adj" fmla="val 8501"/>
            </a:avLst>
          </a:prstGeom>
          <a:noFill/>
          <a:ln w="165100" cap="rnd" cmpd="sng">
            <a:gradFill flip="none" rotWithShape="1">
              <a:gsLst>
                <a:gs pos="0">
                  <a:schemeClr val="accent2">
                    <a:tint val="20000"/>
                  </a:schemeClr>
                </a:gs>
                <a:gs pos="100000">
                  <a:schemeClr val="accent2">
                    <a:tint val="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balanced" dir="t"/>
          </a:scene3d>
          <a:sp3d extrusionH="76200" prstMaterial="matte">
            <a:bevelT h="38100"/>
            <a:bevelB h="38100"/>
            <a:extrusionClr>
              <a:schemeClr val="bg2">
                <a:shade val="75000"/>
              </a:schemeClr>
            </a:extrusionClr>
          </a:sp3d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 flipH="1">
            <a:off x="-32" y="500042"/>
            <a:ext cx="2268129" cy="5929354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62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A750F-89CD-4B23-98CB-3AB96DB03A0E}" type="datetimeFigureOut">
              <a:rPr lang="ko-KR" altLang="en-US" smtClean="0"/>
              <a:t>2016-03-30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BE057-3A71-4147-AEF3-2402B42E1C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mtClean="0">
          <a:ln w="11430">
            <a:solidFill>
              <a:schemeClr val="tx2">
                <a:shade val="25000"/>
                <a:alpha val="75000"/>
              </a:schemeClr>
            </a:solidFill>
          </a:ln>
          <a:gradFill>
            <a:gsLst>
              <a:gs pos="0">
                <a:schemeClr val="tx2"/>
              </a:gs>
              <a:gs pos="50000">
                <a:schemeClr val="tx2"/>
              </a:gs>
              <a:gs pos="100000">
                <a:schemeClr val="tx2">
                  <a:shade val="90000"/>
                </a:schemeClr>
              </a:gs>
            </a:gsLst>
            <a:lin ang="5400000" scaled="0"/>
          </a:gradFill>
          <a:effectLst>
            <a:outerShdw blurRad="50800" dist="25400" dir="5460000" algn="tl" rotWithShape="0">
              <a:srgbClr val="000000">
                <a:alpha val="27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tx2"/>
        </a:buClr>
        <a:buSzPct val="70000"/>
        <a:buFont typeface="Wingdings"/>
        <a:buChar char="p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140000"/>
        <a:buFont typeface="Wingdings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4"/>
        </a:buClr>
        <a:buSzPct val="12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5"/>
        </a:buClr>
        <a:buSzPct val="110000"/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6"/>
        </a:buClr>
        <a:buSzPct val="9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r>
              <a:rPr lang="ko-KR" altLang="en-US" sz="7200" u="sng" dirty="0" smtClean="0">
                <a:solidFill>
                  <a:srgbClr val="FF0000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간호학과</a:t>
            </a:r>
            <a:r>
              <a:rPr lang="ko-KR" altLang="en-US" sz="7200" u="sng" dirty="0" smtClean="0">
                <a:latin typeface="HY바다M" panose="02030600000101010101" pitchFamily="18" charset="-127"/>
                <a:ea typeface="HY바다M" panose="02030600000101010101" pitchFamily="18" charset="-127"/>
              </a:rPr>
              <a:t>가 있는 </a:t>
            </a:r>
            <a:r>
              <a:rPr lang="en-US" altLang="ko-KR" sz="7200" u="sng" dirty="0" smtClean="0">
                <a:latin typeface="HY바다M" panose="02030600000101010101" pitchFamily="18" charset="-127"/>
                <a:ea typeface="HY바다M" panose="02030600000101010101" pitchFamily="18" charset="-127"/>
              </a:rPr>
              <a:t/>
            </a:r>
            <a:br>
              <a:rPr lang="en-US" altLang="ko-KR" sz="7200" u="sng" dirty="0" smtClean="0">
                <a:latin typeface="HY바다M" panose="02030600000101010101" pitchFamily="18" charset="-127"/>
                <a:ea typeface="HY바다M" panose="02030600000101010101" pitchFamily="18" charset="-127"/>
              </a:rPr>
            </a:br>
            <a:r>
              <a:rPr lang="ko-KR" altLang="en-US" sz="7200" u="sng" dirty="0" smtClean="0">
                <a:latin typeface="HY바다M" panose="02030600000101010101" pitchFamily="18" charset="-127"/>
                <a:ea typeface="HY바다M" panose="02030600000101010101" pitchFamily="18" charset="-127"/>
              </a:rPr>
              <a:t>전국 </a:t>
            </a:r>
            <a:r>
              <a:rPr lang="en-US" altLang="ko-KR" sz="7200" u="sng" dirty="0" smtClean="0">
                <a:latin typeface="HY바다M" panose="02030600000101010101" pitchFamily="18" charset="-127"/>
                <a:ea typeface="HY바다M" panose="02030600000101010101" pitchFamily="18" charset="-127"/>
              </a:rPr>
              <a:t/>
            </a:r>
            <a:br>
              <a:rPr lang="en-US" altLang="ko-KR" sz="7200" u="sng" dirty="0" smtClean="0">
                <a:latin typeface="HY바다M" panose="02030600000101010101" pitchFamily="18" charset="-127"/>
                <a:ea typeface="HY바다M" panose="02030600000101010101" pitchFamily="18" charset="-127"/>
              </a:rPr>
            </a:br>
            <a:r>
              <a:rPr lang="ko-KR" altLang="en-US" sz="7200" u="sng" dirty="0" smtClean="0">
                <a:solidFill>
                  <a:srgbClr val="FF0000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국립</a:t>
            </a:r>
            <a:r>
              <a:rPr lang="en-US" altLang="ko-KR" sz="7200" u="sng" dirty="0" smtClean="0">
                <a:solidFill>
                  <a:srgbClr val="FF0000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, </a:t>
            </a:r>
            <a:r>
              <a:rPr lang="ko-KR" altLang="en-US" sz="7200" u="sng" dirty="0" smtClean="0">
                <a:solidFill>
                  <a:srgbClr val="FF0000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사립</a:t>
            </a:r>
            <a:r>
              <a:rPr lang="en-US" altLang="ko-KR" sz="7200" u="sng" dirty="0" smtClean="0">
                <a:solidFill>
                  <a:srgbClr val="FF0000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/>
            </a:r>
            <a:br>
              <a:rPr lang="en-US" altLang="ko-KR" sz="7200" u="sng" dirty="0" smtClean="0">
                <a:solidFill>
                  <a:srgbClr val="FF0000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</a:br>
            <a:r>
              <a:rPr lang="ko-KR" altLang="en-US" sz="7200" u="sng" dirty="0" smtClean="0">
                <a:latin typeface="HY바다M" panose="02030600000101010101" pitchFamily="18" charset="-127"/>
                <a:ea typeface="HY바다M" panose="02030600000101010101" pitchFamily="18" charset="-127"/>
              </a:rPr>
              <a:t> </a:t>
            </a:r>
            <a:r>
              <a:rPr lang="en-US" altLang="ko-KR" sz="7200" u="sng" dirty="0" smtClean="0">
                <a:solidFill>
                  <a:srgbClr val="FF0000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4</a:t>
            </a:r>
            <a:r>
              <a:rPr lang="ko-KR" altLang="en-US" sz="7200" u="sng" dirty="0" smtClean="0">
                <a:solidFill>
                  <a:srgbClr val="FF0000"/>
                </a:solidFill>
                <a:latin typeface="HY바다M" panose="02030600000101010101" pitchFamily="18" charset="-127"/>
                <a:ea typeface="HY바다M" panose="02030600000101010101" pitchFamily="18" charset="-127"/>
              </a:rPr>
              <a:t>년제</a:t>
            </a:r>
            <a:r>
              <a:rPr lang="ko-KR" altLang="en-US" sz="7200" u="sng" dirty="0" smtClean="0">
                <a:latin typeface="HY바다M" panose="02030600000101010101" pitchFamily="18" charset="-127"/>
                <a:ea typeface="HY바다M" panose="02030600000101010101" pitchFamily="18" charset="-127"/>
              </a:rPr>
              <a:t> 대학 리스트</a:t>
            </a:r>
            <a:endParaRPr lang="ko-KR" altLang="en-US" sz="7200" u="sng" dirty="0">
              <a:latin typeface="HY바다M" panose="02030600000101010101" pitchFamily="18" charset="-127"/>
              <a:ea typeface="HY바다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6996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0"/>
            <a:ext cx="4680520" cy="6858000"/>
          </a:xfrm>
        </p:spPr>
      </p:pic>
      <p:pic>
        <p:nvPicPr>
          <p:cNvPr id="7" name="내용 개체 틀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0"/>
            <a:ext cx="5112568" cy="6858000"/>
          </a:xfrm>
        </p:spPr>
      </p:pic>
    </p:spTree>
    <p:extLst>
      <p:ext uri="{BB962C8B-B14F-4D97-AF65-F5344CB8AC3E}">
        <p14:creationId xmlns:p14="http://schemas.microsoft.com/office/powerpoint/2010/main" val="17348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6"/>
          <a:stretch/>
        </p:blipFill>
        <p:spPr>
          <a:xfrm>
            <a:off x="-108520" y="0"/>
            <a:ext cx="4497640" cy="6858000"/>
          </a:xfrm>
        </p:spPr>
      </p:pic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5" y="0"/>
            <a:ext cx="5616624" cy="6858000"/>
          </a:xfrm>
        </p:spPr>
      </p:pic>
    </p:spTree>
    <p:extLst>
      <p:ext uri="{BB962C8B-B14F-4D97-AF65-F5344CB8AC3E}">
        <p14:creationId xmlns:p14="http://schemas.microsoft.com/office/powerpoint/2010/main" val="153473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2" r="12522"/>
          <a:stretch/>
        </p:blipFill>
        <p:spPr>
          <a:xfrm>
            <a:off x="0" y="0"/>
            <a:ext cx="4318782" cy="6858000"/>
          </a:xfrm>
        </p:spPr>
      </p:pic>
      <p:pic>
        <p:nvPicPr>
          <p:cNvPr id="6" name="내용 개체 틀 5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8" r="11718"/>
          <a:stretch/>
        </p:blipFill>
        <p:spPr>
          <a:xfrm>
            <a:off x="4375052" y="0"/>
            <a:ext cx="4768948" cy="6858000"/>
          </a:xfrm>
        </p:spPr>
      </p:pic>
    </p:spTree>
    <p:extLst>
      <p:ext uri="{BB962C8B-B14F-4D97-AF65-F5344CB8AC3E}">
        <p14:creationId xmlns:p14="http://schemas.microsoft.com/office/powerpoint/2010/main" val="3305480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연꽃 당초 무늬">
  <a:themeElements>
    <a:clrScheme name="연꽃 당초 무늬">
      <a:dk1>
        <a:sysClr val="windowText" lastClr="000000"/>
      </a:dk1>
      <a:lt1>
        <a:sysClr val="window" lastClr="FFFFFF"/>
      </a:lt1>
      <a:dk2>
        <a:srgbClr val="466571"/>
      </a:dk2>
      <a:lt2>
        <a:srgbClr val="EFEFE7"/>
      </a:lt2>
      <a:accent1>
        <a:srgbClr val="D87D3A"/>
      </a:accent1>
      <a:accent2>
        <a:srgbClr val="7F8792"/>
      </a:accent2>
      <a:accent3>
        <a:srgbClr val="B5AD67"/>
      </a:accent3>
      <a:accent4>
        <a:srgbClr val="61A9B8"/>
      </a:accent4>
      <a:accent5>
        <a:srgbClr val="AB7350"/>
      </a:accent5>
      <a:accent6>
        <a:srgbClr val="889C6F"/>
      </a:accent6>
      <a:hlink>
        <a:srgbClr val="F76B04"/>
      </a:hlink>
      <a:folHlink>
        <a:srgbClr val="A3A395"/>
      </a:folHlink>
    </a:clrScheme>
    <a:fontScheme name="연꽃 당초 무늬">
      <a:maj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연꽃 당초 무늬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0000"/>
                <a:hueMod val="100000"/>
                <a:satMod val="100000"/>
              </a:schemeClr>
            </a:gs>
          </a:gsLst>
          <a:lin ang="270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254000">
              <a:schemeClr val="phClr">
                <a:tint val="100000"/>
                <a:shade val="90000"/>
                <a:hueMod val="100000"/>
                <a:satMod val="100000"/>
              </a:schemeClr>
            </a:innerShdw>
          </a:effectLst>
        </a:effectStyle>
        <a:effectStyle>
          <a:effectLst>
            <a:outerShdw blurRad="114300" dist="25400" dir="300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0" rev="5400000"/>
            </a:lightRig>
          </a:scene3d>
          <a:sp3d contourW="25400" prstMaterial="matte">
            <a:bevelT w="127000" h="127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27000" dist="25400" dir="312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400000"/>
            </a:lightRig>
          </a:scene3d>
          <a:sp3d contourW="25400" prstMaterial="powder">
            <a:bevelT w="88900" h="381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5000"/>
                <a:hueMod val="100000"/>
                <a:satMod val="100000"/>
              </a:schemeClr>
            </a:gs>
          </a:gsLst>
          <a:path path="circle">
            <a:fillToRect t="45000" r="100000" b="45000"/>
          </a:path>
        </a:gradFill>
        <a:blipFill>
          <a:blip xmlns:r="http://schemas.openxmlformats.org/officeDocument/2006/relationships" r:embed="rId1">
            <a:duotone>
              <a:srgbClr val="000000">
                <a:alpha val="27450"/>
              </a:srgbClr>
              <a:schemeClr val="phClr">
                <a:tint val="7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Scrollwork</Template>
  <TotalTime>98</TotalTime>
  <Words>2</Words>
  <Application>Microsoft Office PowerPoint</Application>
  <PresentationFormat>화면 슬라이드 쇼(4:3)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연꽃 당초 무늬</vt:lpstr>
      <vt:lpstr>간호학과가 있는  전국  국립, 사립  4년제 대학 리스트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간호학과가 있는  전국  국립, 사립  4년제 대학 리스트</dc:title>
  <dc:creator>Windows 사용자</dc:creator>
  <cp:lastModifiedBy>Windows 사용자</cp:lastModifiedBy>
  <cp:revision>3</cp:revision>
  <dcterms:created xsi:type="dcterms:W3CDTF">2016-03-30T02:30:52Z</dcterms:created>
  <dcterms:modified xsi:type="dcterms:W3CDTF">2016-03-30T05:29:08Z</dcterms:modified>
</cp:coreProperties>
</file>